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handoutMasterIdLst>
    <p:handoutMasterId r:id="rId4"/>
  </p:handoutMasterIdLst>
  <p:sldIdLst>
    <p:sldId id="257" r:id="rId2"/>
    <p:sldId id="258" r:id="rId3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DF091E0-A221-454E-BC04-F51DAE6DD1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8632B1-E995-433C-A132-4BF432ED0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4DC3A-D088-4BE3-A16F-DD30AE041546}" type="datetimeFigureOut">
              <a:rPr lang="de-DE" smtClean="0"/>
              <a:t>26.02.2021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9678C-93E9-4A19-A91C-699B0B96C3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9D71-E81D-4A29-8650-C6A47E910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72E8-2B22-4DA6-B344-4AFB75E7646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81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D341944-5E7E-4DDA-A0A3-2186CEA3EABD}"/>
              </a:ext>
            </a:extLst>
          </p:cNvPr>
          <p:cNvGrpSpPr/>
          <p:nvPr userDrawn="1"/>
        </p:nvGrpSpPr>
        <p:grpSpPr>
          <a:xfrm>
            <a:off x="0" y="-119"/>
            <a:ext cx="10799764" cy="10800000"/>
            <a:chOff x="0" y="-119"/>
            <a:chExt cx="10799764" cy="10800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47BD242-0101-4CC2-956D-BAB4769767C7}"/>
                </a:ext>
              </a:extLst>
            </p:cNvPr>
            <p:cNvSpPr/>
            <p:nvPr/>
          </p:nvSpPr>
          <p:spPr>
            <a:xfrm>
              <a:off x="0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8B69F1F-7B84-4171-8CCE-715653BDD161}"/>
                </a:ext>
              </a:extLst>
            </p:cNvPr>
            <p:cNvSpPr/>
            <p:nvPr/>
          </p:nvSpPr>
          <p:spPr>
            <a:xfrm>
              <a:off x="3600000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CB355B7-C6BE-4E16-B5CA-B9AB0E0D59CE}"/>
                </a:ext>
              </a:extLst>
            </p:cNvPr>
            <p:cNvSpPr/>
            <p:nvPr/>
          </p:nvSpPr>
          <p:spPr>
            <a:xfrm>
              <a:off x="7199764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AB233E1-64EF-47A7-8EF3-CE9B85CEAF90}"/>
                </a:ext>
              </a:extLst>
            </p:cNvPr>
            <p:cNvSpPr/>
            <p:nvPr/>
          </p:nvSpPr>
          <p:spPr>
            <a:xfrm>
              <a:off x="0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4C446DD-8909-4983-BE75-70B497014A96}"/>
                </a:ext>
              </a:extLst>
            </p:cNvPr>
            <p:cNvSpPr/>
            <p:nvPr/>
          </p:nvSpPr>
          <p:spPr>
            <a:xfrm>
              <a:off x="3600000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8A02F23-F6EB-4148-844D-9F8E65943AA3}"/>
                </a:ext>
              </a:extLst>
            </p:cNvPr>
            <p:cNvSpPr/>
            <p:nvPr/>
          </p:nvSpPr>
          <p:spPr>
            <a:xfrm>
              <a:off x="7199764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F64D723-CE7E-46AA-886A-240AB3A53147}"/>
                </a:ext>
              </a:extLst>
            </p:cNvPr>
            <p:cNvSpPr/>
            <p:nvPr/>
          </p:nvSpPr>
          <p:spPr>
            <a:xfrm>
              <a:off x="0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0A8389B-52F8-4E95-B0D2-E6057A3CB100}"/>
                </a:ext>
              </a:extLst>
            </p:cNvPr>
            <p:cNvSpPr/>
            <p:nvPr/>
          </p:nvSpPr>
          <p:spPr>
            <a:xfrm>
              <a:off x="3600000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AEB4036-9381-4E44-A39E-FE14205E85EA}"/>
                </a:ext>
              </a:extLst>
            </p:cNvPr>
            <p:cNvSpPr/>
            <p:nvPr/>
          </p:nvSpPr>
          <p:spPr>
            <a:xfrm>
              <a:off x="7199764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34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BB6E0E6-3641-4247-892D-C40783B4E404}"/>
              </a:ext>
            </a:extLst>
          </p:cNvPr>
          <p:cNvGrpSpPr/>
          <p:nvPr userDrawn="1"/>
        </p:nvGrpSpPr>
        <p:grpSpPr>
          <a:xfrm>
            <a:off x="0" y="-119"/>
            <a:ext cx="10799764" cy="10800000"/>
            <a:chOff x="0" y="-119"/>
            <a:chExt cx="10799764" cy="1080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9FC5E42-CAEC-4594-8AD4-E0F946CADFF6}"/>
                </a:ext>
              </a:extLst>
            </p:cNvPr>
            <p:cNvSpPr/>
            <p:nvPr/>
          </p:nvSpPr>
          <p:spPr>
            <a:xfrm>
              <a:off x="0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57BAB83-B9E0-482C-851B-72F127424E1B}"/>
                </a:ext>
              </a:extLst>
            </p:cNvPr>
            <p:cNvSpPr/>
            <p:nvPr/>
          </p:nvSpPr>
          <p:spPr>
            <a:xfrm>
              <a:off x="3600000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338B536-BEFE-44B2-B8A2-B380C5386997}"/>
                </a:ext>
              </a:extLst>
            </p:cNvPr>
            <p:cNvSpPr/>
            <p:nvPr/>
          </p:nvSpPr>
          <p:spPr>
            <a:xfrm>
              <a:off x="7199764" y="-119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9A7EA8F-FC37-405E-8E21-527A9024E72E}"/>
                </a:ext>
              </a:extLst>
            </p:cNvPr>
            <p:cNvSpPr/>
            <p:nvPr/>
          </p:nvSpPr>
          <p:spPr>
            <a:xfrm>
              <a:off x="0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ED5B536-B7C2-4FC1-A8F3-9EA2931E4D40}"/>
                </a:ext>
              </a:extLst>
            </p:cNvPr>
            <p:cNvSpPr/>
            <p:nvPr/>
          </p:nvSpPr>
          <p:spPr>
            <a:xfrm>
              <a:off x="3600000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61B28C0-AF8C-4B69-A3C6-AE4389626EAE}"/>
                </a:ext>
              </a:extLst>
            </p:cNvPr>
            <p:cNvSpPr/>
            <p:nvPr/>
          </p:nvSpPr>
          <p:spPr>
            <a:xfrm>
              <a:off x="7199764" y="35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EF149CB-CC45-498F-9386-D66931F515F6}"/>
                </a:ext>
              </a:extLst>
            </p:cNvPr>
            <p:cNvSpPr/>
            <p:nvPr/>
          </p:nvSpPr>
          <p:spPr>
            <a:xfrm>
              <a:off x="0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00CC49A-FF27-46C8-BA52-D535657CAB92}"/>
                </a:ext>
              </a:extLst>
            </p:cNvPr>
            <p:cNvSpPr/>
            <p:nvPr/>
          </p:nvSpPr>
          <p:spPr>
            <a:xfrm>
              <a:off x="3600000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5E0DA8D-9679-4792-9A31-67555798F5A8}"/>
                </a:ext>
              </a:extLst>
            </p:cNvPr>
            <p:cNvSpPr/>
            <p:nvPr/>
          </p:nvSpPr>
          <p:spPr>
            <a:xfrm>
              <a:off x="7199764" y="7199881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611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139F228C-E7CB-4AE8-8F5D-9C68601A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" y="168378"/>
            <a:ext cx="3240000" cy="3240000"/>
          </a:xfrm>
          <a:prstGeom prst="rect">
            <a:avLst/>
          </a:prstGeom>
        </p:spPr>
      </p:pic>
      <p:pic>
        <p:nvPicPr>
          <p:cNvPr id="27" name="Grafik 26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54940D2A-4AB5-4D75-B1EE-32CD71262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" y="3779881"/>
            <a:ext cx="3240000" cy="3240000"/>
          </a:xfrm>
          <a:prstGeom prst="rect">
            <a:avLst/>
          </a:prstGeom>
        </p:spPr>
      </p:pic>
      <p:pic>
        <p:nvPicPr>
          <p:cNvPr id="29" name="Grafik 28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A8F89E86-35A6-4A5D-8244-D469FFB75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28" y="7376001"/>
            <a:ext cx="3240000" cy="3240000"/>
          </a:xfrm>
          <a:prstGeom prst="rect">
            <a:avLst/>
          </a:prstGeom>
        </p:spPr>
      </p:pic>
      <p:pic>
        <p:nvPicPr>
          <p:cNvPr id="31" name="Grafik 30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20402DB9-2995-44C7-87AA-6FC0BC748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28" y="3779881"/>
            <a:ext cx="3240000" cy="3240000"/>
          </a:xfrm>
          <a:prstGeom prst="rect">
            <a:avLst/>
          </a:prstGeom>
        </p:spPr>
      </p:pic>
      <p:pic>
        <p:nvPicPr>
          <p:cNvPr id="33" name="Grafik 32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A0B527DB-8910-4950-B20C-E307279AD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12" y="7376001"/>
            <a:ext cx="3240000" cy="3240000"/>
          </a:xfrm>
          <a:prstGeom prst="rect">
            <a:avLst/>
          </a:prstGeom>
        </p:spPr>
      </p:pic>
      <p:pic>
        <p:nvPicPr>
          <p:cNvPr id="35" name="Grafik 34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0549AC92-915F-42C4-8DB3-1C6FE9FDA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12" y="168378"/>
            <a:ext cx="3240000" cy="3240000"/>
          </a:xfrm>
          <a:prstGeom prst="rect">
            <a:avLst/>
          </a:prstGeom>
        </p:spPr>
      </p:pic>
      <p:pic>
        <p:nvPicPr>
          <p:cNvPr id="37" name="Grafik 36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AB44ECA6-621A-4138-A33B-FEE1BE982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12" y="3779881"/>
            <a:ext cx="3240000" cy="3240000"/>
          </a:xfrm>
          <a:prstGeom prst="rect">
            <a:avLst/>
          </a:prstGeom>
        </p:spPr>
      </p:pic>
      <p:pic>
        <p:nvPicPr>
          <p:cNvPr id="39" name="Grafik 38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6465B460-34F5-4746-B8BB-3ADF33F77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28" y="168378"/>
            <a:ext cx="3240000" cy="3240000"/>
          </a:xfrm>
          <a:prstGeom prst="rect">
            <a:avLst/>
          </a:prstGeom>
        </p:spPr>
      </p:pic>
      <p:pic>
        <p:nvPicPr>
          <p:cNvPr id="41" name="Grafik 40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C1CD1DC7-A853-4041-88D4-E20B7873F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" y="7376001"/>
            <a:ext cx="3240000" cy="3240000"/>
          </a:xfrm>
          <a:prstGeom prst="rect">
            <a:avLst/>
          </a:prstGeom>
        </p:spPr>
      </p:pic>
      <p:sp>
        <p:nvSpPr>
          <p:cNvPr id="11" name="Textfeld 1">
            <a:extLst>
              <a:ext uri="{FF2B5EF4-FFF2-40B4-BE49-F238E27FC236}">
                <a16:creationId xmlns:a16="http://schemas.microsoft.com/office/drawing/2014/main" id="{E71D698A-E95F-4BCA-AD90-51CEA8D3C939}"/>
              </a:ext>
            </a:extLst>
          </p:cNvPr>
          <p:cNvSpPr txBox="1"/>
          <p:nvPr/>
        </p:nvSpPr>
        <p:spPr>
          <a:xfrm>
            <a:off x="8757344" y="0"/>
            <a:ext cx="20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#wirvermissensport</a:t>
            </a:r>
          </a:p>
        </p:txBody>
      </p:sp>
    </p:spTree>
    <p:extLst>
      <p:ext uri="{BB962C8B-B14F-4D97-AF65-F5344CB8AC3E}">
        <p14:creationId xmlns:p14="http://schemas.microsoft.com/office/powerpoint/2010/main" val="306071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9FA7E00E-5B8E-4184-870E-D98103F6A21C}"/>
              </a:ext>
            </a:extLst>
          </p:cNvPr>
          <p:cNvSpPr txBox="1"/>
          <p:nvPr/>
        </p:nvSpPr>
        <p:spPr>
          <a:xfrm>
            <a:off x="618565" y="806824"/>
            <a:ext cx="9481399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Unsere Botschaft an die Öffentlichkeit!</a:t>
            </a:r>
          </a:p>
          <a:p>
            <a:endParaRPr lang="de-DE" dirty="0"/>
          </a:p>
          <a:p>
            <a:r>
              <a:rPr lang="de-DE" b="1" dirty="0"/>
              <a:t>Wie kommen die Bilder in die Folie?</a:t>
            </a:r>
          </a:p>
          <a:p>
            <a:endParaRPr lang="de-DE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Mit der rechten Maustaste auf eines der Bilder klicken, dass ihr durch euer Foto ersetzen wollt.</a:t>
            </a:r>
            <a:br>
              <a:rPr lang="de-DE" dirty="0"/>
            </a:br>
            <a:r>
              <a:rPr lang="de-DE" dirty="0"/>
              <a:t>Dann im Auswahlmenu mit der linken Maustaste auf „Bilder ändern“ und auf „Aus Datei…“. Hier das entsprechende Bild von eurem Rechner auswählen und einfügen.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Wenn alle 9 Bilder in der richtigen Reihenfolge ersetzt sind und ihr mit dem Ergebnis zufrieden seid, könnt ihr noch euer Vereinslogo an beliebiger Stelle einfügen und dann die Folie als „Bild-Datei“ (JPG) abspeichern.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Hierzu mit linker Maustaste auf „Datei“ (oben links)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Dann auf „Speichern unter…“ und den Ordner auswählen, wo ihr die Datei abspeichern</a:t>
            </a:r>
            <a:br>
              <a:rPr lang="de-DE" dirty="0"/>
            </a:br>
            <a:r>
              <a:rPr lang="de-DE" dirty="0"/>
              <a:t>wollt (z.B. Desktop)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Der Datei einen eindeutigen Namen geben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Darunter das Dateiformat „JPEG-Dateiaustauschformat (*.jpg)“ auswählen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Speichern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Beim Hinweis „Welche Folie möchten Sie exportieren?“ auf „Nur diese Folie“ klicken.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Anschließend das Bild möglichst zeitgleich mit allen anderen Vereinen am</a:t>
            </a:r>
            <a:br>
              <a:rPr lang="de-DE" dirty="0"/>
            </a:br>
            <a:r>
              <a:rPr lang="de-DE" sz="2000" b="1" dirty="0"/>
              <a:t>3. März 2021 um 18 Uhr </a:t>
            </a:r>
            <a:r>
              <a:rPr lang="de-DE" dirty="0"/>
              <a:t>auf euren Social Media-Kanälen posten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e-DE" dirty="0"/>
              <a:t>Nutzt dazu möglichst auch die Hashtags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#wirvermissensport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#landnrw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#afcvnrw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i="1" dirty="0"/>
              <a:t>#[euren Vereinshashtag]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A7ED71D-C8C9-4E03-B29D-CCE0300E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5" b="23481"/>
          <a:stretch/>
        </p:blipFill>
        <p:spPr>
          <a:xfrm>
            <a:off x="8170863" y="241001"/>
            <a:ext cx="2231323" cy="116685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3CB567A-B1E8-40FA-B3C4-A956E33FE9AA}"/>
              </a:ext>
            </a:extLst>
          </p:cNvPr>
          <p:cNvSpPr txBox="1"/>
          <p:nvPr/>
        </p:nvSpPr>
        <p:spPr>
          <a:xfrm>
            <a:off x="2909936" y="10376205"/>
            <a:ext cx="497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American Football und Cheerleading Verband NRW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1C91824-10FE-4D17-ABC4-E308B7F39880}"/>
              </a:ext>
            </a:extLst>
          </p:cNvPr>
          <p:cNvSpPr txBox="1"/>
          <p:nvPr/>
        </p:nvSpPr>
        <p:spPr>
          <a:xfrm>
            <a:off x="719084" y="9174054"/>
            <a:ext cx="370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Viel Spaß bei der Umsetzung und</a:t>
            </a:r>
          </a:p>
          <a:p>
            <a:pPr algn="ctr"/>
            <a:r>
              <a:rPr lang="de-DE" sz="2000" b="1" dirty="0"/>
              <a:t>danke für euer Engagement!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1FA531-E622-458B-B9E6-8D197FB2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2" y="7411512"/>
            <a:ext cx="2466391" cy="24663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434EFCB-3CB0-43C6-973E-76B0B381DD6C}"/>
              </a:ext>
            </a:extLst>
          </p:cNvPr>
          <p:cNvSpPr txBox="1"/>
          <p:nvPr/>
        </p:nvSpPr>
        <p:spPr>
          <a:xfrm>
            <a:off x="7803370" y="70421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Fußball</a:t>
            </a:r>
          </a:p>
        </p:txBody>
      </p:sp>
    </p:spTree>
    <p:extLst>
      <p:ext uri="{BB962C8B-B14F-4D97-AF65-F5344CB8AC3E}">
        <p14:creationId xmlns:p14="http://schemas.microsoft.com/office/powerpoint/2010/main" val="413669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Office PowerPoint</Application>
  <PresentationFormat>Benutzerdefiniert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Heinen</dc:creator>
  <cp:lastModifiedBy>Andreas Heinen</cp:lastModifiedBy>
  <cp:revision>12</cp:revision>
  <dcterms:created xsi:type="dcterms:W3CDTF">2021-02-26T08:54:43Z</dcterms:created>
  <dcterms:modified xsi:type="dcterms:W3CDTF">2021-02-26T12:08:26Z</dcterms:modified>
</cp:coreProperties>
</file>