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handoutMasterIdLst>
    <p:handoutMasterId r:id="rId4"/>
  </p:handoutMasterIdLst>
  <p:sldIdLst>
    <p:sldId id="258" r:id="rId2"/>
    <p:sldId id="259" r:id="rId3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DF091E0-A221-454E-BC04-F51DAE6DD1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8632B1-E995-433C-A132-4BF432ED0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4DC3A-D088-4BE3-A16F-DD30AE04154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9678C-93E9-4A19-A91C-699B0B96C3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9D71-E81D-4A29-8650-C6A47E910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72E8-2B22-4DA6-B344-4AFB75E76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81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3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34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9CAE5A-C436-425B-98C3-8D0BE9F387CA}"/>
              </a:ext>
            </a:extLst>
          </p:cNvPr>
          <p:cNvGrpSpPr/>
          <p:nvPr userDrawn="1"/>
        </p:nvGrpSpPr>
        <p:grpSpPr>
          <a:xfrm>
            <a:off x="0" y="-119"/>
            <a:ext cx="10799764" cy="10800000"/>
            <a:chOff x="0" y="-119"/>
            <a:chExt cx="10799764" cy="10800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8966A2A-5FF2-41CB-B865-4A751303EEEE}"/>
                </a:ext>
              </a:extLst>
            </p:cNvPr>
            <p:cNvSpPr/>
            <p:nvPr/>
          </p:nvSpPr>
          <p:spPr>
            <a:xfrm>
              <a:off x="0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90C4CA3-EAEB-46FB-BF7C-F3E500EF5831}"/>
                </a:ext>
              </a:extLst>
            </p:cNvPr>
            <p:cNvSpPr/>
            <p:nvPr/>
          </p:nvSpPr>
          <p:spPr>
            <a:xfrm>
              <a:off x="3600000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9AC8B0D-02C6-448B-B56A-EC8AAA92BDAA}"/>
                </a:ext>
              </a:extLst>
            </p:cNvPr>
            <p:cNvSpPr/>
            <p:nvPr/>
          </p:nvSpPr>
          <p:spPr>
            <a:xfrm>
              <a:off x="7199764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CD4DCCA-2E61-415F-8727-C552293C679F}"/>
                </a:ext>
              </a:extLst>
            </p:cNvPr>
            <p:cNvSpPr/>
            <p:nvPr/>
          </p:nvSpPr>
          <p:spPr>
            <a:xfrm>
              <a:off x="0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EC5AAE-A799-43C0-BACF-CB87AC1F730E}"/>
                </a:ext>
              </a:extLst>
            </p:cNvPr>
            <p:cNvSpPr/>
            <p:nvPr/>
          </p:nvSpPr>
          <p:spPr>
            <a:xfrm>
              <a:off x="3600000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6DF295D-5F9D-4AF6-B0F5-08B10DB909B7}"/>
                </a:ext>
              </a:extLst>
            </p:cNvPr>
            <p:cNvSpPr/>
            <p:nvPr/>
          </p:nvSpPr>
          <p:spPr>
            <a:xfrm>
              <a:off x="7199764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A132462-ABE1-4584-92B1-0CB5F0615351}"/>
                </a:ext>
              </a:extLst>
            </p:cNvPr>
            <p:cNvSpPr/>
            <p:nvPr/>
          </p:nvSpPr>
          <p:spPr>
            <a:xfrm>
              <a:off x="0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89F6D87-0C2F-4DC2-A425-F5A16E20987D}"/>
                </a:ext>
              </a:extLst>
            </p:cNvPr>
            <p:cNvSpPr/>
            <p:nvPr/>
          </p:nvSpPr>
          <p:spPr>
            <a:xfrm>
              <a:off x="3600000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3CA80D5-4016-433B-A9B1-9984577C9303}"/>
                </a:ext>
              </a:extLst>
            </p:cNvPr>
            <p:cNvSpPr/>
            <p:nvPr/>
          </p:nvSpPr>
          <p:spPr>
            <a:xfrm>
              <a:off x="7199764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11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139F228C-E7CB-4AE8-8F5D-9C68601A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" y="168378"/>
            <a:ext cx="3240000" cy="3240000"/>
          </a:xfrm>
          <a:prstGeom prst="rect">
            <a:avLst/>
          </a:prstGeom>
        </p:spPr>
      </p:pic>
      <p:pic>
        <p:nvPicPr>
          <p:cNvPr id="27" name="Grafik 26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54940D2A-4AB5-4D75-B1EE-32CD71262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" y="3779881"/>
            <a:ext cx="3240000" cy="3240000"/>
          </a:xfrm>
          <a:prstGeom prst="rect">
            <a:avLst/>
          </a:prstGeom>
        </p:spPr>
      </p:pic>
      <p:pic>
        <p:nvPicPr>
          <p:cNvPr id="31" name="Grafik 30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20402DB9-2995-44C7-87AA-6FC0BC748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28" y="3779881"/>
            <a:ext cx="3240000" cy="3240000"/>
          </a:xfrm>
          <a:prstGeom prst="rect">
            <a:avLst/>
          </a:prstGeom>
        </p:spPr>
      </p:pic>
      <p:pic>
        <p:nvPicPr>
          <p:cNvPr id="35" name="Grafik 34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0549AC92-915F-42C4-8DB3-1C6FE9FD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12" y="168378"/>
            <a:ext cx="3240000" cy="3240000"/>
          </a:xfrm>
          <a:prstGeom prst="rect">
            <a:avLst/>
          </a:prstGeom>
        </p:spPr>
      </p:pic>
      <p:pic>
        <p:nvPicPr>
          <p:cNvPr id="37" name="Grafik 36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AB44ECA6-621A-4138-A33B-FEE1BE982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12" y="3779881"/>
            <a:ext cx="3240000" cy="3240000"/>
          </a:xfrm>
          <a:prstGeom prst="rect">
            <a:avLst/>
          </a:prstGeom>
        </p:spPr>
      </p:pic>
      <p:pic>
        <p:nvPicPr>
          <p:cNvPr id="39" name="Grafik 38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6465B460-34F5-4746-B8BB-3ADF33F7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28" y="168378"/>
            <a:ext cx="3240000" cy="3240000"/>
          </a:xfrm>
          <a:prstGeom prst="rect">
            <a:avLst/>
          </a:prstGeom>
        </p:spPr>
      </p:pic>
      <p:pic>
        <p:nvPicPr>
          <p:cNvPr id="41" name="Grafik 40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C1CD1DC7-A853-4041-88D4-E20B7873F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" y="7376001"/>
            <a:ext cx="3240000" cy="3240000"/>
          </a:xfrm>
          <a:prstGeom prst="rect">
            <a:avLst/>
          </a:prstGeom>
        </p:spPr>
      </p:pic>
      <p:pic>
        <p:nvPicPr>
          <p:cNvPr id="3" name="Grafik 2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530451B4-62C5-42C9-AC64-16446CAA3C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8" y="7376001"/>
            <a:ext cx="3240000" cy="3240000"/>
          </a:xfrm>
          <a:prstGeom prst="rect">
            <a:avLst/>
          </a:prstGeom>
        </p:spPr>
      </p:pic>
      <p:pic>
        <p:nvPicPr>
          <p:cNvPr id="5" name="Grafik 4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052EE20C-97E6-4AE3-B707-7E7B69A51B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12" y="7376001"/>
            <a:ext cx="3240000" cy="324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1D698A-E95F-4BCA-AD90-51CEA8D3C939}"/>
              </a:ext>
            </a:extLst>
          </p:cNvPr>
          <p:cNvSpPr txBox="1"/>
          <p:nvPr/>
        </p:nvSpPr>
        <p:spPr>
          <a:xfrm>
            <a:off x="8703556" y="0"/>
            <a:ext cx="20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#wirvermissensport</a:t>
            </a:r>
          </a:p>
        </p:txBody>
      </p:sp>
    </p:spTree>
    <p:extLst>
      <p:ext uri="{BB962C8B-B14F-4D97-AF65-F5344CB8AC3E}">
        <p14:creationId xmlns:p14="http://schemas.microsoft.com/office/powerpoint/2010/main" val="245619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A90DED-29D6-4FCD-AAE5-31D049C08D05}"/>
              </a:ext>
            </a:extLst>
          </p:cNvPr>
          <p:cNvSpPr txBox="1"/>
          <p:nvPr/>
        </p:nvSpPr>
        <p:spPr>
          <a:xfrm>
            <a:off x="618565" y="806824"/>
            <a:ext cx="9481399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Unsere Botschaft an die Öffentlichkeit!</a:t>
            </a:r>
          </a:p>
          <a:p>
            <a:endParaRPr lang="de-DE" dirty="0"/>
          </a:p>
          <a:p>
            <a:r>
              <a:rPr lang="de-DE" b="1" dirty="0"/>
              <a:t>Wie kommen die Bilder in die Folie?</a:t>
            </a:r>
          </a:p>
          <a:p>
            <a:endParaRPr lang="de-DE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Mit der rechten Maustaste auf eines der Bilder klicken, dass ihr durch euer Foto ersetzen wollt.</a:t>
            </a:r>
            <a:br>
              <a:rPr lang="de-DE" dirty="0"/>
            </a:br>
            <a:r>
              <a:rPr lang="de-DE" dirty="0"/>
              <a:t>Dann im Auswahlmenu mit der linken Maustaste auf „Bilder ändern“ und auf „Aus Datei…“. Hier das entsprechende Bild von eurem Rechner auswählen und einfügen.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Wenn alle 9 Bilder in der richtigen Reihenfolge ersetzt sind und ihr mit dem Ergebnis zufrieden seid, könnt ihr noch euer Vereinslogo an beliebiger Stelle einfügen und dann die Folie als „Bild-Datei“ (JPG) abspeichern.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Hierzu mit linker Maustaste auf „Datei“ (oben links)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Dann auf „Speichern unter…“ und den Ordner auswählen, wo ihr die Datei abspeichern</a:t>
            </a:r>
            <a:br>
              <a:rPr lang="de-DE" dirty="0"/>
            </a:br>
            <a:r>
              <a:rPr lang="de-DE" dirty="0"/>
              <a:t>wollt (z.B. Desktop)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Der Datei einen eindeutigen Namen geben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Darunter das Dateiformat „JPEG-Dateiaustauschformat (*.jpg)“ auswählen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Speichern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Beim Hinweis „Welche Folie möchten Sie exportieren?“ auf „Nur diese Folie“ klicken.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Anschließend das Bild möglichst zeitgleich mit allen anderen Vereinen am</a:t>
            </a:r>
            <a:br>
              <a:rPr lang="de-DE" dirty="0"/>
            </a:br>
            <a:r>
              <a:rPr lang="de-DE" sz="2000" b="1" dirty="0"/>
              <a:t>3. März 2021 um 18 Uhr </a:t>
            </a:r>
            <a:r>
              <a:rPr lang="de-DE" dirty="0"/>
              <a:t>auf euren Social Media-Kanälen posten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Nutzt dazu möglichst auch die Hashtags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#wirvermissensport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#landnrw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#afcvnrw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#[euren Vereinshashtag]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3BBC19-C919-4A85-AFAB-0E586A647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5" b="23481"/>
          <a:stretch/>
        </p:blipFill>
        <p:spPr>
          <a:xfrm>
            <a:off x="8170863" y="241001"/>
            <a:ext cx="2231323" cy="11668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A06C793-3F79-414F-B5FC-31D5ED2F1512}"/>
              </a:ext>
            </a:extLst>
          </p:cNvPr>
          <p:cNvSpPr txBox="1"/>
          <p:nvPr/>
        </p:nvSpPr>
        <p:spPr>
          <a:xfrm>
            <a:off x="2909936" y="10376205"/>
            <a:ext cx="497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American Football und Cheerleading Verband NRW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3588B3-57B4-4D04-AEDF-420D6641E4CE}"/>
              </a:ext>
            </a:extLst>
          </p:cNvPr>
          <p:cNvSpPr txBox="1"/>
          <p:nvPr/>
        </p:nvSpPr>
        <p:spPr>
          <a:xfrm>
            <a:off x="719084" y="9174054"/>
            <a:ext cx="370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Viel Spaß bei der Umsetzung und</a:t>
            </a:r>
          </a:p>
          <a:p>
            <a:pPr algn="ctr"/>
            <a:r>
              <a:rPr lang="de-DE" sz="2000" b="1" dirty="0"/>
              <a:t>danke für euer Engagement!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BF67E8-BA95-4390-88B2-389061BA4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2" y="7411512"/>
            <a:ext cx="2466391" cy="24663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8A58BE5-C131-42F6-9D62-F279E10F20BA}"/>
              </a:ext>
            </a:extLst>
          </p:cNvPr>
          <p:cNvSpPr txBox="1"/>
          <p:nvPr/>
        </p:nvSpPr>
        <p:spPr>
          <a:xfrm>
            <a:off x="7803370" y="70421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Fußball</a:t>
            </a:r>
          </a:p>
        </p:txBody>
      </p:sp>
    </p:spTree>
    <p:extLst>
      <p:ext uri="{BB962C8B-B14F-4D97-AF65-F5344CB8AC3E}">
        <p14:creationId xmlns:p14="http://schemas.microsoft.com/office/powerpoint/2010/main" val="245533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Office PowerPoint</Application>
  <PresentationFormat>Benutzerdefiniert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Heinen</dc:creator>
  <cp:lastModifiedBy>Andreas Heinen</cp:lastModifiedBy>
  <cp:revision>8</cp:revision>
  <dcterms:created xsi:type="dcterms:W3CDTF">2021-02-26T08:54:43Z</dcterms:created>
  <dcterms:modified xsi:type="dcterms:W3CDTF">2021-02-26T12:08:05Z</dcterms:modified>
</cp:coreProperties>
</file>